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Economica-regular.fntdata"/><Relationship Id="rId10" Type="http://schemas.openxmlformats.org/officeDocument/2006/relationships/slide" Target="slides/slide6.xml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-make a trump joke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-would crash a webpage when it took regular expressions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-information hiding. Web API’s like to crash with changes. Easier to maintain if only one webpage is supported.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Rather 2.0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Joel, Erin, Nik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is this for?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Everyone who uses Facebook but has topics they would like to avoid appearing in their feed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PTSD survivors, NSFW imagery, annoying imagery.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97" y="2578900"/>
            <a:ext cx="2865375" cy="19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699" y="2578900"/>
            <a:ext cx="2684236" cy="19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037" y="2475700"/>
            <a:ext cx="2115175" cy="21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exactly does Rather do?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Filters memes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Filters Statuses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selectively filter for a user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Filters images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125" y="180550"/>
            <a:ext cx="3413975" cy="35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74" y="2647025"/>
            <a:ext cx="3366650" cy="22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Due to the wide range of API’s used, in order to preserve information hiding limiting the scope to one social media website Facebook was needed.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Only works in Chrome due to this being a Chrome extension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About 50% of internet browser's use Chrome.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Originally written to work on every webpage but this caused some issues with safety testing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2"/>
            <a:ext cx="9144001" cy="512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